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64" r:id="rId9"/>
    <p:sldId id="259" r:id="rId10"/>
    <p:sldId id="265" r:id="rId11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33FF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6" autoAdjust="0"/>
    <p:restoredTop sz="69529" autoAdjust="0"/>
  </p:normalViewPr>
  <p:slideViewPr>
    <p:cSldViewPr snapToGrid="0">
      <p:cViewPr>
        <p:scale>
          <a:sx n="64" d="100"/>
          <a:sy n="64" d="100"/>
        </p:scale>
        <p:origin x="90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95" d="100"/>
          <a:sy n="95" d="100"/>
        </p:scale>
        <p:origin x="274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新井 由美子" userId="92f96060b561742f" providerId="LiveId" clId="{5296C2D4-1309-4834-ABA0-4C7BE11B299E}"/>
    <pc:docChg chg="modSld">
      <pc:chgData name="新井 由美子" userId="92f96060b561742f" providerId="LiveId" clId="{5296C2D4-1309-4834-ABA0-4C7BE11B299E}" dt="2023-05-08T13:38:57.531" v="19" actId="2711"/>
      <pc:docMkLst>
        <pc:docMk/>
      </pc:docMkLst>
      <pc:sldChg chg="modSp mod">
        <pc:chgData name="新井 由美子" userId="92f96060b561742f" providerId="LiveId" clId="{5296C2D4-1309-4834-ABA0-4C7BE11B299E}" dt="2023-05-08T13:38:57.531" v="19" actId="2711"/>
        <pc:sldMkLst>
          <pc:docMk/>
          <pc:sldMk cId="1850549439" sldId="268"/>
        </pc:sldMkLst>
        <pc:spChg chg="mod">
          <ac:chgData name="新井 由美子" userId="92f96060b561742f" providerId="LiveId" clId="{5296C2D4-1309-4834-ABA0-4C7BE11B299E}" dt="2023-05-08T13:38:57.531" v="19" actId="2711"/>
          <ac:spMkLst>
            <pc:docMk/>
            <pc:sldMk cId="1850549439" sldId="268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45316-6509-48B1-B032-D2D272BC9FB6}" type="datetime1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90A9F-1E51-47F5-8469-14DF4FBAB4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49371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0E595-4EAA-4A90-8CA0-C3DB61C777B7}" type="datetime1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3735-7214-4267-9E73-CB40B23EDD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4461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73100" y="4748213"/>
            <a:ext cx="5389563" cy="979347"/>
          </a:xfrm>
        </p:spPr>
        <p:txBody>
          <a:bodyPr/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おはようございます。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今日は、　人権についてお話します。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636755B-ACA6-416C-BA84-62AF9386273E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036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73100" y="4748213"/>
            <a:ext cx="5389563" cy="1019541"/>
          </a:xfrm>
        </p:spPr>
        <p:txBody>
          <a:bodyPr/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人権とは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人間として生まれてきた誰もが認められている権利で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私たちが幸せに　生きるためのものです。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80E26DC-C49B-4C15-BD53-8AC7E2E801DB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92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人権旬間は、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期間を決めて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みんなで　人権について</a:t>
            </a:r>
            <a:endParaRPr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考え、行動する重点期間です。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今年は４年４月２６日から５月２０日まで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前期人権旬間です。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D06E32B-9242-4537-A08F-81FC6F3AB7B9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811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十人十色とは、考え、好み・せいかくなどが、ひとによってそれぞれことなること。</a:t>
            </a:r>
            <a:endParaRPr kumimoji="1" lang="en-US" altLang="ja-JP" dirty="0"/>
          </a:p>
          <a:p>
            <a:r>
              <a:rPr kumimoji="1" lang="ja-JP" altLang="en-US" dirty="0"/>
              <a:t>つまり、一人ひとりみんな違うということです。</a:t>
            </a:r>
            <a:endParaRPr kumimoji="1" lang="en-US" altLang="ja-JP" dirty="0"/>
          </a:p>
          <a:p>
            <a:r>
              <a:rPr kumimoji="1" lang="ja-JP" altLang="en-US" dirty="0"/>
              <a:t>言い換えるとみんな一人一人違いがあり、それが大事だということです。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210EA56-5098-496D-8238-0BA434BB5E7A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437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3170E595-4EAA-4A90-8CA0-C3DB61C777B7}" type="datetime1">
              <a:rPr kumimoji="1" lang="ja-JP" altLang="en-US" smtClean="0"/>
              <a:t>2023/5/8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622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悪いことの連鎖（つながり）を断ち切って　よいことの連鎖（つながり）を作っていきましょう。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誰かに優しくすれば　誰かが優しくしてくれる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誰かを手伝えば　誰かがあなたのために手伝ってくれる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誰かがありがとうと言えば　誰かがあなたにありがとうと言ってくれる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こんな良いこと　魔法の言葉　の連鎖（つながり）ができると素晴らしいですね。</a:t>
            </a:r>
            <a:endParaRPr kumimoji="1" lang="en-US" altLang="ja-JP" dirty="0"/>
          </a:p>
          <a:p>
            <a:r>
              <a:rPr kumimoji="1" lang="ja-JP" altLang="en-US" dirty="0"/>
              <a:t>幸せな気持ちになれますね。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EA25409-98E2-47A4-917B-75EFD4685645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646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人権とは、すべての人が幸せに生きること　つまり　生活するためには、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endParaRPr lang="en-US" altLang="ja-JP" dirty="0"/>
          </a:p>
          <a:p>
            <a:r>
              <a:rPr kumimoji="1" lang="ja-JP" altLang="en-US" dirty="0"/>
              <a:t>・みんなと仲良く生活できること</a:t>
            </a:r>
            <a:endParaRPr kumimoji="1" lang="en-US" altLang="ja-JP" dirty="0"/>
          </a:p>
          <a:p>
            <a:r>
              <a:rPr lang="ja-JP" altLang="en-US" dirty="0"/>
              <a:t>・人に優しくする</a:t>
            </a:r>
            <a:endParaRPr lang="en-US" altLang="ja-JP" dirty="0"/>
          </a:p>
          <a:p>
            <a:r>
              <a:rPr kumimoji="1" lang="ja-JP" altLang="en-US" dirty="0"/>
              <a:t>・よいことをほめ合い、認め合う</a:t>
            </a:r>
            <a:endParaRPr kumimoji="1" lang="en-US" altLang="ja-JP" dirty="0"/>
          </a:p>
          <a:p>
            <a:r>
              <a:rPr kumimoji="1" lang="ja-JP" altLang="en-US" dirty="0"/>
              <a:t>・困っている人がいたら助ける</a:t>
            </a:r>
            <a:endParaRPr kumimoji="1" lang="en-US" altLang="ja-JP" dirty="0"/>
          </a:p>
          <a:p>
            <a:r>
              <a:rPr kumimoji="1" lang="ja-JP" altLang="en-US" dirty="0"/>
              <a:t>など</a:t>
            </a:r>
            <a:endParaRPr kumimoji="1" lang="en-US" altLang="ja-JP" dirty="0"/>
          </a:p>
          <a:p>
            <a:r>
              <a:rPr kumimoji="1" lang="ja-JP" altLang="en-US" dirty="0"/>
              <a:t>こんなことができるとよいですね。</a:t>
            </a:r>
            <a:endParaRPr kumimoji="1" lang="en-US" altLang="ja-JP" dirty="0"/>
          </a:p>
          <a:p>
            <a:r>
              <a:rPr kumimoji="1" lang="ja-JP" altLang="en-US" dirty="0"/>
              <a:t>では、日々の生活の中で、どんなことを直していけばみんなが幸せになれるのでしょうか？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D50D514-715D-40BD-B698-594025E461A2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348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23735-7214-4267-9E73-CB40B23EDD27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BDDA955-D167-44E5-B9B7-A84CCC647A3B}" type="datetime1">
              <a:rPr kumimoji="1" lang="ja-JP" altLang="en-US" smtClean="0"/>
              <a:t>2023/5/8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50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5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08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9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72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5/8/2023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2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1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557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3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5/8/2023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7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43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5/8/2023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8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9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8162" y="641445"/>
            <a:ext cx="11030856" cy="2637981"/>
          </a:xfrm>
        </p:spPr>
        <p:txBody>
          <a:bodyPr>
            <a:normAutofit fontScale="90000"/>
          </a:bodyPr>
          <a:lstStyle/>
          <a:p>
            <a:pPr algn="l"/>
            <a:b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　　　　　　　　　　　　　　　　</a:t>
            </a:r>
            <a:r>
              <a:rPr lang="ja-JP" altLang="en-US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　　　　　　　　　　</a:t>
            </a:r>
            <a:br>
              <a:rPr lang="en-US" altLang="ja-JP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ぜん　 　こう　　ちょう　　かい</a:t>
            </a:r>
            <a:br>
              <a:rPr lang="en-US" altLang="ja-JP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全　校　朝　会</a:t>
            </a:r>
            <a:br>
              <a:rPr lang="en-US" altLang="ja-JP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 　</a:t>
            </a:r>
            <a:r>
              <a:rPr lang="ja-JP" altLang="en-US" sz="27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じん　　けん</a:t>
            </a:r>
            <a:r>
              <a:rPr lang="ja-JP" altLang="en-US" sz="31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br>
              <a:rPr lang="en-US" altLang="ja-JP" sz="31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31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</a:t>
            </a:r>
            <a:r>
              <a:rPr lang="ja-JP" altLang="en-US" sz="49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　権　について</a:t>
            </a:r>
            <a:endParaRPr kumimoji="1" lang="ja-JP" altLang="en-US" sz="49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280017" y="4241833"/>
            <a:ext cx="7766936" cy="761197"/>
          </a:xfrm>
        </p:spPr>
        <p:txBody>
          <a:bodyPr>
            <a:noAutofit/>
          </a:bodyPr>
          <a:lstStyle/>
          <a:p>
            <a:pPr algn="ctr"/>
            <a:r>
              <a:rPr lang="ja-JP" altLang="en-US" sz="32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令和４年４月２６（火）</a:t>
            </a:r>
            <a:endParaRPr kumimoji="1" lang="ja-JP" altLang="en-US" sz="3200" b="1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33" y="3728621"/>
            <a:ext cx="5432765" cy="289282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332" y="5105400"/>
            <a:ext cx="1396248" cy="147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99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00"/>
    </mc:Choice>
    <mc:Fallback xmlns="">
      <p:transition spd="slow" advTm="18800"/>
    </mc:Fallback>
  </mc:AlternateContent>
  <p:extLst>
    <p:ext uri="{E180D4A7-C9FB-4DFB-919C-405C955672EB}">
      <p14:showEvtLst xmlns:p14="http://schemas.microsoft.com/office/powerpoint/2010/main">
        <p14:playEvt time="2337" objId="13"/>
        <p14:stopEvt time="18800" objId="13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2229" y="541538"/>
            <a:ext cx="11959771" cy="5859262"/>
          </a:xfrm>
        </p:spPr>
        <p:txBody>
          <a:bodyPr/>
          <a:lstStyle/>
          <a:p>
            <a:r>
              <a:rPr kumimoji="1" lang="ja-JP" altLang="en-US" sz="44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ともだちを　たいせつにし、</a:t>
            </a:r>
            <a:endParaRPr kumimoji="1" lang="en-US" altLang="ja-JP" sz="44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心のこもったあいさつをし</a:t>
            </a:r>
            <a:r>
              <a:rPr lang="ja-JP" altLang="en-US" sz="4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endParaRPr lang="en-US" altLang="ja-JP" sz="4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4400" b="1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あいさつ　にほん</a:t>
            </a:r>
            <a:r>
              <a:rPr lang="ja-JP" altLang="en-US" sz="4400" b="1" dirty="0" err="1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いち</a:t>
            </a:r>
            <a:endParaRPr lang="en-US" altLang="ja-JP" sz="4400" b="1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と</a:t>
            </a:r>
            <a:r>
              <a:rPr lang="ja-JP" altLang="en-US" sz="4400" b="1" dirty="0" err="1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みめ</a:t>
            </a: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あい</a:t>
            </a:r>
            <a:r>
              <a:rPr kumimoji="1"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en-US" altLang="ja-JP" sz="4400" b="1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えがお　あふれる　本郷小学校</a:t>
            </a:r>
            <a:endParaRPr kumimoji="1" lang="en-US" altLang="ja-JP" sz="4400" b="1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4400" b="1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ja-JP" altLang="en-US" sz="4400" b="1" dirty="0">
              <a:solidFill>
                <a:srgbClr val="0070C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3845" y="4931537"/>
            <a:ext cx="1396105" cy="1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663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522" y="141697"/>
            <a:ext cx="11311466" cy="6716303"/>
          </a:xfrm>
        </p:spPr>
        <p:txBody>
          <a:bodyPr>
            <a:normAutofit/>
          </a:bodyPr>
          <a:lstStyle/>
          <a:p>
            <a:r>
              <a:rPr kumimoji="1" lang="ja-JP" altLang="en-US" sz="8000" b="1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人権（じんけん）とは</a:t>
            </a:r>
            <a:endParaRPr kumimoji="1" lang="en-US" altLang="ja-JP" sz="8000" b="1" dirty="0">
              <a:solidFill>
                <a:srgbClr val="FF66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7200"/>
              </a:lnSpc>
              <a:buNone/>
            </a:pPr>
            <a:r>
              <a:rPr kumimoji="1" lang="ja-JP" altLang="en-US" sz="4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r>
              <a:rPr kumimoji="1"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みと　　　　　　　　 　　けんり　</a:t>
            </a:r>
            <a:endParaRPr kumimoji="1" lang="en-US" altLang="ja-JP" sz="4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7200"/>
              </a:lnSpc>
              <a:buNone/>
            </a:pPr>
            <a:r>
              <a:rPr lang="ja-JP" altLang="en-US" sz="54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だれにも認められている権利で</a:t>
            </a:r>
            <a:endParaRPr lang="en-US" altLang="ja-JP" sz="54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3600"/>
              </a:lnSpc>
              <a:buNone/>
            </a:pPr>
            <a:r>
              <a:rPr lang="ja-JP" altLang="en-US" sz="3200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しあわ　</a:t>
            </a:r>
            <a:endParaRPr lang="en-US" altLang="ja-JP" sz="3200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7200"/>
              </a:lnSpc>
              <a:buNone/>
            </a:pPr>
            <a:r>
              <a:rPr lang="ja-JP" altLang="en-US" sz="54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わたしたちが幸せに</a:t>
            </a:r>
            <a:endParaRPr lang="en-US" altLang="ja-JP" sz="54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3200"/>
              </a:lnSpc>
              <a:buNone/>
            </a:pPr>
            <a:r>
              <a:rPr lang="ja-JP" altLang="en-US" sz="3200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</a:t>
            </a:r>
            <a:endParaRPr lang="en-US" altLang="ja-JP" sz="3200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7200"/>
              </a:lnSpc>
              <a:buNone/>
            </a:pPr>
            <a:r>
              <a:rPr lang="ja-JP" altLang="en-US" sz="54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生きるためのもの</a:t>
            </a:r>
            <a:endParaRPr lang="en-US" altLang="ja-JP" sz="54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kumimoji="1" lang="ja-JP" altLang="en-US" sz="6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0684" y="4078967"/>
            <a:ext cx="2143125" cy="2133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090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50"/>
    </mc:Choice>
    <mc:Fallback xmlns="">
      <p:transition spd="slow" advTm="8750"/>
    </mc:Fallback>
  </mc:AlternateContent>
  <p:extLst>
    <p:ext uri="{E180D4A7-C9FB-4DFB-919C-405C955672EB}">
      <p14:showEvtLst xmlns:p14="http://schemas.microsoft.com/office/powerpoint/2010/main">
        <p14:playEvt time="3271" objId="10"/>
        <p14:triggerEvt type="onClick" time="3271" objId="10"/>
        <p14:stopEvt time="8750" objId="10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1839" y="1816048"/>
            <a:ext cx="11500244" cy="4895470"/>
          </a:xfrm>
          <a:ln>
            <a:solidFill>
              <a:schemeClr val="accent1"/>
            </a:solidFill>
          </a:ln>
        </p:spPr>
        <p:txBody>
          <a:bodyPr anchor="t" anchorCtr="0">
            <a:normAutofit/>
          </a:bodyPr>
          <a:lstStyle/>
          <a:p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みんなで　</a:t>
            </a:r>
            <a:r>
              <a:rPr lang="ja-JP" altLang="en-US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じんけんに　ついて</a:t>
            </a:r>
            <a:br>
              <a:rPr lang="en-US" altLang="ja-JP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かんがえ、こうどうする</a:t>
            </a:r>
            <a:br>
              <a:rPr lang="en-US" altLang="ja-JP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きかんです。</a:t>
            </a: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b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４月２６日～５月２０日まで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3487" y="551543"/>
            <a:ext cx="10682513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人権旬間（じんけんじゅんかん）は</a:t>
            </a:r>
            <a:br>
              <a:rPr lang="en-US" altLang="ja-JP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endParaRPr kumimoji="1" lang="ja-JP" altLang="en-US" b="1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049" y="3179928"/>
            <a:ext cx="3869358" cy="33361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3956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"/>
    </mc:Choice>
    <mc:Fallback xmlns="">
      <p:transition spd="slow" advTm="16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05" y="137604"/>
            <a:ext cx="7495290" cy="43442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 rot="10800000" flipV="1">
            <a:off x="506022" y="4976110"/>
            <a:ext cx="11594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b="1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みんな じゅうにん といろ  </a:t>
            </a:r>
            <a:r>
              <a:rPr lang="en-US" altLang="ja-JP" sz="4000" b="1" dirty="0">
                <a:solidFill>
                  <a:srgbClr val="3333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4000" b="1" dirty="0">
                <a:solidFill>
                  <a:srgbClr val="3333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ひとりひとりちがう</a:t>
            </a:r>
            <a:r>
              <a:rPr lang="en-US" altLang="ja-JP" sz="4000" b="1" dirty="0">
                <a:solidFill>
                  <a:srgbClr val="3333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r>
              <a:rPr kumimoji="1" lang="ja-JP" altLang="en-US" sz="4000" b="1" kern="1200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ちがいが　だいじ</a:t>
            </a:r>
          </a:p>
        </p:txBody>
      </p:sp>
    </p:spTree>
    <p:extLst>
      <p:ext uri="{BB962C8B-B14F-4D97-AF65-F5344CB8AC3E}">
        <p14:creationId xmlns:p14="http://schemas.microsoft.com/office/powerpoint/2010/main" val="1216014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098"/>
          </a:xfrm>
        </p:spPr>
        <p:txBody>
          <a:bodyPr/>
          <a:lstStyle/>
          <a:p>
            <a:r>
              <a:rPr lang="ja-JP" altLang="en-US" dirty="0"/>
              <a:t>　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心の傷　　ピンクのハート</a:t>
            </a:r>
            <a:endParaRPr kumimoji="1" lang="ja-JP" altLang="en-US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184224"/>
            <a:ext cx="10515600" cy="5308650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こころに傷がつく→しわ</a:t>
            </a:r>
            <a:endParaRPr kumimoji="1" lang="en-US" altLang="ja-JP" dirty="0"/>
          </a:p>
          <a:p>
            <a:r>
              <a:rPr lang="ja-JP" altLang="en-US" dirty="0"/>
              <a:t>キズが沢山つく→しわがたくさん</a:t>
            </a:r>
            <a:endParaRPr lang="en-US" altLang="ja-JP" dirty="0"/>
          </a:p>
          <a:p>
            <a:r>
              <a:rPr kumimoji="1" lang="ja-JP" altLang="en-US" dirty="0"/>
              <a:t>ハートがくしゃくしゃになる→しわはなかなか元に戻らない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いやなことを言われたり、いじめられたり、仲間外れにされたりかなしいことがたくさんおこると、とてもつらいです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くるしいです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心に傷ができます。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心の傷は、</a:t>
            </a:r>
            <a:r>
              <a:rPr lang="ja-JP" altLang="en-US" dirty="0"/>
              <a:t>元のきれいな心には戻りません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いつもピンクのしわのないハートでいたい。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★みんな仲良く　相手を大事に　みんなが幸せな気持ちで生活</a:t>
            </a:r>
          </a:p>
        </p:txBody>
      </p:sp>
    </p:spTree>
    <p:extLst>
      <p:ext uri="{BB962C8B-B14F-4D97-AF65-F5344CB8AC3E}">
        <p14:creationId xmlns:p14="http://schemas.microsoft.com/office/powerpoint/2010/main" val="1850549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7043" y="365126"/>
            <a:ext cx="11250117" cy="1043950"/>
          </a:xfrm>
        </p:spPr>
        <p:txBody>
          <a:bodyPr/>
          <a:lstStyle/>
          <a:p>
            <a:r>
              <a:rPr kumimoji="1" lang="ja-JP" altLang="en-US" sz="36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誰かの心を傷つけると、相手の気持ちはどうなるか？</a:t>
            </a:r>
            <a:endParaRPr kumimoji="1" lang="ja-JP" altLang="en-US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49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いやなことがある→いやなことがたまる</a:t>
            </a:r>
            <a:endParaRPr kumimoji="1" lang="en-US" altLang="ja-JP" dirty="0"/>
          </a:p>
          <a:p>
            <a:r>
              <a:rPr lang="ja-JP" altLang="en-US" dirty="0"/>
              <a:t>また、いやなことがおきる→いやなことがさらにたまる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どんどん続くと、心が</a:t>
            </a:r>
            <a:r>
              <a:rPr lang="ja-JP" altLang="en-US" dirty="0"/>
              <a:t>いっぱいになる　　</a:t>
            </a:r>
            <a:r>
              <a:rPr kumimoji="1" lang="ja-JP" altLang="en-US" dirty="0"/>
              <a:t>あふれてしまう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心は、つらいことがあるとこのようにいっぱいになってしまうの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だから、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そうなる前に、</a:t>
            </a:r>
            <a:r>
              <a:rPr lang="ja-JP" altLang="en-US" dirty="0"/>
              <a:t>「味方探し」ができるとよい→水が減るいやな気持が減ってくる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157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6F6EB-6619-2061-497B-90B00D659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672"/>
          </a:xfrm>
        </p:spPr>
        <p:txBody>
          <a:bodyPr/>
          <a:lstStyle/>
          <a:p>
            <a:r>
              <a:rPr kumimoji="1" lang="ja-JP" altLang="en-US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心を傷つけないために！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57356D-400B-D8B4-F848-9A408C0F7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798"/>
            <a:ext cx="10515600" cy="5105165"/>
          </a:xfrm>
        </p:spPr>
        <p:txBody>
          <a:bodyPr/>
          <a:lstStyle/>
          <a:p>
            <a:r>
              <a:rPr kumimoji="1" lang="ja-JP" altLang="en-US" dirty="0"/>
              <a:t>仲間づくりをする</a:t>
            </a:r>
            <a:endParaRPr kumimoji="1" lang="en-US" altLang="ja-JP" dirty="0"/>
          </a:p>
          <a:p>
            <a:r>
              <a:rPr lang="ja-JP" altLang="en-US" dirty="0"/>
              <a:t>すぐそばに自分を守ってくれるたくさんの見方がいる</a:t>
            </a:r>
            <a:endParaRPr lang="en-US" altLang="ja-JP" dirty="0"/>
          </a:p>
          <a:p>
            <a:r>
              <a:rPr lang="ja-JP" altLang="en-US" dirty="0"/>
              <a:t>友達が傷ついていたら、味方になる思いやりの心を持つことが大切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★自分の心も大切・相手の心も大切に生活していきましょう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9562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4412" y="1828800"/>
            <a:ext cx="11306629" cy="483325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〇だれかにやさしくする</a:t>
            </a:r>
            <a:endParaRPr kumimoji="1"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だれかがあなたをやさしくしてくれる</a:t>
            </a:r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〇だれかを　てつだう</a:t>
            </a:r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だれかが　あなたのために　てつだってくれる</a:t>
            </a:r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〇だれかに　ありがとうと　いえば</a:t>
            </a:r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32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だれかが　あなたに　ありがとうと　いってくれる</a:t>
            </a:r>
            <a:endParaRPr lang="en-US" altLang="ja-JP" sz="32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2158999" y="144875"/>
            <a:ext cx="9632042" cy="1683926"/>
          </a:xfrm>
        </p:spPr>
        <p:txBody>
          <a:bodyPr>
            <a:normAutofit fontScale="90000"/>
          </a:bodyPr>
          <a:lstStyle/>
          <a:p>
            <a:r>
              <a:rPr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 〇よいことの　れんさ：つながり</a:t>
            </a:r>
            <a:br>
              <a:rPr lang="en-US" altLang="ja-JP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</a:t>
            </a:r>
            <a:r>
              <a:rPr lang="ja-JP" altLang="en-US" b="1" dirty="0">
                <a:solidFill>
                  <a:srgbClr val="FF66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よいクラス</a:t>
            </a:r>
            <a:r>
              <a:rPr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kumimoji="1" lang="ja-JP" altLang="en-US" b="1" dirty="0">
              <a:solidFill>
                <a:srgbClr val="00B0F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7" y="0"/>
            <a:ext cx="2539012" cy="163029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745" y="2143688"/>
            <a:ext cx="2270791" cy="140116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5304" y="3994951"/>
            <a:ext cx="2133351" cy="169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527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4458" y="103868"/>
            <a:ext cx="11150600" cy="157978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ts val="5700"/>
              </a:lnSpc>
            </a:pPr>
            <a:r>
              <a:rPr kumimoji="1"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すべてのひとが　しあわせに</a:t>
            </a:r>
            <a:br>
              <a:rPr kumimoji="1" lang="en-US" altLang="ja-JP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</a:t>
            </a:r>
            <a:r>
              <a:rPr kumimoji="1" lang="ja-JP" altLang="en-US" b="1" dirty="0">
                <a:solidFill>
                  <a:srgbClr val="00B0F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きる・せいかつする　ためには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5280" y="1775460"/>
            <a:ext cx="11727180" cy="50139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ts val="5600"/>
              </a:lnSpc>
              <a:buNone/>
            </a:pPr>
            <a:r>
              <a:rPr kumimoji="1"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〇なかよくする</a:t>
            </a:r>
            <a:endParaRPr kumimoji="1" lang="en-US" altLang="ja-JP" sz="51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5600"/>
              </a:lnSpc>
              <a:buNone/>
            </a:pPr>
            <a:r>
              <a:rPr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〇ひとに</a:t>
            </a:r>
            <a:r>
              <a:rPr lang="ja-JP" altLang="en-US" sz="5100" b="1" dirty="0" err="1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や</a:t>
            </a:r>
            <a:r>
              <a:rPr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さする</a:t>
            </a:r>
            <a:endParaRPr lang="en-US" altLang="ja-JP" sz="51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5600"/>
              </a:lnSpc>
              <a:buNone/>
            </a:pPr>
            <a:r>
              <a:rPr kumimoji="1"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〇よいことをほめあい、みとめあう</a:t>
            </a:r>
            <a:endParaRPr kumimoji="1" lang="en-US" altLang="ja-JP" sz="51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5600"/>
              </a:lnSpc>
              <a:buNone/>
            </a:pPr>
            <a:r>
              <a:rPr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〇こまっているひとがいたら</a:t>
            </a:r>
            <a:endParaRPr lang="en-US" altLang="ja-JP" sz="51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5600"/>
              </a:lnSpc>
              <a:buNone/>
            </a:pPr>
            <a:r>
              <a:rPr kumimoji="1" lang="ja-JP" altLang="en-US" sz="5100" b="1" dirty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たすける</a:t>
            </a:r>
            <a:endParaRPr kumimoji="1" lang="en-US" altLang="ja-JP" sz="5100" b="1" dirty="0">
              <a:solidFill>
                <a:srgbClr val="3333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endParaRPr kumimoji="1" lang="ja-JP" altLang="en-US" b="1" dirty="0">
              <a:solidFill>
                <a:srgbClr val="3333FF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285" y="329972"/>
            <a:ext cx="2055163" cy="123309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09" y="1837341"/>
            <a:ext cx="2270791" cy="140116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522" y="1965885"/>
            <a:ext cx="2300243" cy="114407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148" y="4555445"/>
            <a:ext cx="2400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2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41"/>
    </mc:Choice>
    <mc:Fallback xmlns="">
      <p:transition spd="slow" advTm="2841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777</Words>
  <Application>Microsoft Office PowerPoint</Application>
  <PresentationFormat>ワイド画面</PresentationFormat>
  <Paragraphs>110</Paragraphs>
  <Slides>10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BIZ UDゴシック</vt:lpstr>
      <vt:lpstr>HG丸ｺﾞｼｯｸM-PRO</vt:lpstr>
      <vt:lpstr>UD デジタル 教科書体 N-B</vt:lpstr>
      <vt:lpstr>游ゴシック</vt:lpstr>
      <vt:lpstr>游ゴシック Light</vt:lpstr>
      <vt:lpstr>Arial</vt:lpstr>
      <vt:lpstr>Office テーマ</vt:lpstr>
      <vt:lpstr>    　　　　　　　　　　　　　　　　　　　　　　　　　　　　　　　　　　　　　　　　　　　　　　 　　　　　　　ぜん　 　こう　　ちょう　　かい 　　　　　　　全　校　朝　会 　　　 　じん　　けん　　 　　　　　　　　　人　権　について</vt:lpstr>
      <vt:lpstr>PowerPoint プレゼンテーション</vt:lpstr>
      <vt:lpstr>みんなで　じんけんに　ついて  かんがえ、こうどうする  きかんです。  ４月２６日～５月２０日まで</vt:lpstr>
      <vt:lpstr>PowerPoint プレゼンテーション</vt:lpstr>
      <vt:lpstr>　心の傷　　ピンクのハート</vt:lpstr>
      <vt:lpstr>誰かの心を傷つけると、相手の気持ちはどうなるか？</vt:lpstr>
      <vt:lpstr>心を傷つけないために！</vt:lpstr>
      <vt:lpstr>　  〇よいことの　れんさ：つながり 　　　　　　よいクラス　　</vt:lpstr>
      <vt:lpstr>すべてのひとが　しあわせに いきる・せいかつする　ためには</vt:lpstr>
      <vt:lpstr>PowerPoint プレゼンテーション</vt:lpstr>
    </vt:vector>
  </TitlesOfParts>
  <Company>深谷市教育委員会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前期　人権旬間</dc:title>
  <dc:creator>本郷小学校_校長</dc:creator>
  <cp:lastModifiedBy>新井 由美子</cp:lastModifiedBy>
  <cp:revision>59</cp:revision>
  <cp:lastPrinted>2022-04-25T11:56:57Z</cp:lastPrinted>
  <dcterms:created xsi:type="dcterms:W3CDTF">2021-05-09T00:17:44Z</dcterms:created>
  <dcterms:modified xsi:type="dcterms:W3CDTF">2023-05-08T13:39:08Z</dcterms:modified>
</cp:coreProperties>
</file>